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08788" cy="9940925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9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C2D1B5-3CA0-0159-F9B9-92A6825C35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92FB7E3-59AC-8C13-F66C-9E11A63B13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692E719-9B59-369D-74E7-55B9B8552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C2C1-8241-412B-95D3-377E7DB39A4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6C16CA2-22C3-3DFF-01F6-1B07A2AB9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6E8E330-18E9-6D05-F044-D73867A37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7314B-24EA-4C48-8487-CF9E0841CA3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36657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6F586E-018D-5DFF-9A6C-9B2C7E97B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135F726-3931-DE98-ABE9-00E4ADA74B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007E7F8-D166-3798-7BE6-0EDD5854C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C2C1-8241-412B-95D3-377E7DB39A4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861E4DF-1CDA-7AF9-48E3-79B23EDED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098331F-540B-6C46-C2A6-5623FAD17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7314B-24EA-4C48-8487-CF9E0841CA3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0839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82D2C25E-EA02-E8E6-ED22-E2363DF5E0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599819B-A242-8F7C-4391-87F32C6B7B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9ADF176-D183-406E-A847-DBDB472B4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C2C1-8241-412B-95D3-377E7DB39A4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F2F8CFA-F3E2-6B33-A306-063068C62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CA0DC05-48CC-940D-046C-084B35CE7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7314B-24EA-4C48-8487-CF9E0841CA3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79401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DDF0FB-5A3C-A1B4-00EB-3F8CDA50E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B91C7BB-47E0-2233-8121-FC9C872AC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5144BC7-2AF3-3312-5BAC-82D622DEE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C2C1-8241-412B-95D3-377E7DB39A4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B20E2C9-AE8E-B5DF-B248-21F37594B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2A395A3-434F-F538-F09B-F339777E6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7314B-24EA-4C48-8487-CF9E0841CA3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26503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D0338D-BACF-12CF-D058-EC138C8A4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AEB3F50-469F-F39B-0D1D-F545D0785A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391BF3F-83BC-FF36-4B7E-35A14F698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C2C1-8241-412B-95D3-377E7DB39A4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97C8ABC-AE48-5C0C-6F1A-6907FDAA4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A227618-A061-6776-7479-3B68C914C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7314B-24EA-4C48-8487-CF9E0841CA3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02210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04ECFA-7E8A-DB01-91AA-B6579B547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C180C65-1803-7CA9-F000-EB19573BF9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1469913-CD5D-8851-B4FC-CE16C22004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58BFC31-A181-5D3F-7282-0D1896D24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C2C1-8241-412B-95D3-377E7DB39A4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40B8D3A-9092-8D33-3ED9-627C0A6A9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9E6F753-DE3E-1E38-0693-92BB4EE59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7314B-24EA-4C48-8487-CF9E0841CA3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1551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3AE11B-40F1-F7C2-FFA4-BFBF6582D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46ABAC2-D13C-44C1-0283-07295D0B9E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AA0BCF7-6837-C294-F07A-EB5F8A08E3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E8FB59C1-5F84-A024-2E8E-C4E455B491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B24FE37E-F978-9168-4E91-C948056823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E3D60EF-3E45-1083-A17C-9B2CC8F40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C2C1-8241-412B-95D3-377E7DB39A4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819E78E7-2554-6336-71BF-B67155C9A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3174405-BBAB-5C01-6674-A7D1F91E1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7314B-24EA-4C48-8487-CF9E0841CA3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03942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4CAC30-4FE5-EB10-C2CA-090484280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B4FB6E09-843B-C455-3690-D0146D54F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C2C1-8241-412B-95D3-377E7DB39A4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105DEE7B-2A95-0962-B5F8-9021AC5CA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65F1AF0-87E4-86B4-C184-DB7B9E6FB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7314B-24EA-4C48-8487-CF9E0841CA3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8882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B55282EE-8127-95A4-0191-0D50393D3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C2C1-8241-412B-95D3-377E7DB39A4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9AAE1F0-4ED1-F0BA-20FF-FAFA7BBB2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BA292CC5-C6D0-EC3B-9CB1-BF22C499E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7314B-24EA-4C48-8487-CF9E0841CA3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4028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278D29-398E-AA21-BA4E-FDBAD52FE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B5B16F0-7EA5-06AF-2326-687EB5A4C2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7E73AA3-33D4-4A5D-C763-0A29420CCD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C72D9CF-E841-5A0B-3181-E1CB20AC1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C2C1-8241-412B-95D3-377E7DB39A4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EEEE5FE-FF0F-3047-3D94-A43954B24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B1670A7-7F6A-F1AC-D840-56F6C671E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7314B-24EA-4C48-8487-CF9E0841CA3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88310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D345DB-8A2A-A95C-C85C-C52CFCDE5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BFA0E351-51CE-24EF-D460-C023B6C9E2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B02AE73-C4AE-65C7-AB63-51D954F02C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3EC63CE-CD5D-17BA-0153-E5CCFB1FC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C2C1-8241-412B-95D3-377E7DB39A4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D351943-8A71-2EB4-7B53-19A515C0D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9B486E1-336D-A13A-CC79-61C57283A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7314B-24EA-4C48-8487-CF9E0841CA3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0966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757969ED-40A7-04E4-837E-53A8668E0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3BFEB21-30DE-EF93-E015-B30B8B271B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1085A54-3304-C8EB-7115-64E6121DF7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EAC2C1-8241-412B-95D3-377E7DB39A49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3B9C478-674E-7D85-135C-522405D531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97854AB-B5D4-0221-6ED3-617A7DE1C3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B7314B-24EA-4C48-8487-CF9E0841CA3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3670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30F75B0E-054B-4CEB-9371-9863CD08D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2808" y="1131095"/>
            <a:ext cx="7806543" cy="1052357"/>
          </a:xfrm>
        </p:spPr>
        <p:txBody>
          <a:bodyPr>
            <a:normAutofit fontScale="90000"/>
          </a:bodyPr>
          <a:lstStyle/>
          <a:p>
            <a:r>
              <a:rPr lang="da-DK" u="sng" dirty="0"/>
              <a:t>Hårup Skole – vigtige datoer for skolestart 2026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CF5C38F8-3A38-403D-8049-DD4C1C9C77CC}"/>
              </a:ext>
            </a:extLst>
          </p:cNvPr>
          <p:cNvSpPr/>
          <p:nvPr/>
        </p:nvSpPr>
        <p:spPr>
          <a:xfrm>
            <a:off x="3988018" y="4031856"/>
            <a:ext cx="1395434" cy="1630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350" dirty="0"/>
              <a:t>Børnehaven på besøg på skolen</a:t>
            </a:r>
          </a:p>
          <a:p>
            <a:pPr algn="ctr"/>
            <a:r>
              <a:rPr lang="da-DK" sz="1350" dirty="0"/>
              <a:t>8.Juni</a:t>
            </a:r>
          </a:p>
          <a:p>
            <a:pPr algn="ctr"/>
            <a:r>
              <a:rPr lang="da-DK" sz="1350" dirty="0"/>
              <a:t>10.15-13.00</a:t>
            </a:r>
          </a:p>
          <a:p>
            <a:pPr algn="ctr"/>
            <a:endParaRPr lang="da-DK" sz="1350" dirty="0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11BD3EB-B6A7-4B0E-84BE-0EEFC2B3EECC}"/>
              </a:ext>
            </a:extLst>
          </p:cNvPr>
          <p:cNvSpPr/>
          <p:nvPr/>
        </p:nvSpPr>
        <p:spPr>
          <a:xfrm>
            <a:off x="7365909" y="2183452"/>
            <a:ext cx="1392732" cy="163084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350" dirty="0"/>
              <a:t>Børnehaven besøg på skolen</a:t>
            </a:r>
          </a:p>
          <a:p>
            <a:pPr algn="ctr"/>
            <a:endParaRPr lang="da-DK" sz="1350" dirty="0"/>
          </a:p>
          <a:p>
            <a:pPr algn="ctr"/>
            <a:r>
              <a:rPr lang="da-DK" sz="1350" dirty="0"/>
              <a:t>11. maj </a:t>
            </a:r>
          </a:p>
          <a:p>
            <a:pPr algn="ctr"/>
            <a:r>
              <a:rPr lang="da-DK" sz="1350" dirty="0"/>
              <a:t>kl.10.15-13.00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935AE1F4-52CA-4336-A7BF-5A0A02B86230}"/>
              </a:ext>
            </a:extLst>
          </p:cNvPr>
          <p:cNvSpPr/>
          <p:nvPr/>
        </p:nvSpPr>
        <p:spPr>
          <a:xfrm>
            <a:off x="5675769" y="4031854"/>
            <a:ext cx="1392806" cy="163084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da-DK" sz="1350" dirty="0"/>
              <a:t>Åbent hus</a:t>
            </a:r>
          </a:p>
          <a:p>
            <a:pPr algn="ctr"/>
            <a:r>
              <a:rPr lang="da-DK" sz="1350" dirty="0"/>
              <a:t>Børn og forældre</a:t>
            </a:r>
          </a:p>
          <a:p>
            <a:pPr algn="ctr"/>
            <a:r>
              <a:rPr lang="da-DK" sz="1350" dirty="0"/>
              <a:t>0.årg</a:t>
            </a:r>
          </a:p>
          <a:p>
            <a:pPr algn="ctr"/>
            <a:r>
              <a:rPr lang="da-DK" sz="1350" dirty="0"/>
              <a:t>16.Juni </a:t>
            </a:r>
          </a:p>
          <a:p>
            <a:pPr algn="ctr"/>
            <a:r>
              <a:rPr lang="da-DK" sz="1350" dirty="0"/>
              <a:t>Kl.17.00 -18.00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CBAC09BA-BCB6-40C7-9DAE-F9D7390142FC}"/>
              </a:ext>
            </a:extLst>
          </p:cNvPr>
          <p:cNvSpPr/>
          <p:nvPr/>
        </p:nvSpPr>
        <p:spPr>
          <a:xfrm>
            <a:off x="5678279" y="2183452"/>
            <a:ext cx="1392805" cy="163084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da-DK" sz="1350" dirty="0"/>
              <a:t>Slut: Skole-indskrivning</a:t>
            </a:r>
          </a:p>
          <a:p>
            <a:pPr algn="ctr"/>
            <a:endParaRPr lang="da-DK" sz="1350" dirty="0"/>
          </a:p>
          <a:p>
            <a:pPr algn="ctr"/>
            <a:r>
              <a:rPr lang="da-DK" sz="1350" dirty="0"/>
              <a:t>5. jan. 2025</a:t>
            </a:r>
            <a:endParaRPr lang="da-DK" sz="1350" dirty="0">
              <a:cs typeface="Calibri"/>
            </a:endParaRPr>
          </a:p>
        </p:txBody>
      </p:sp>
      <p:pic>
        <p:nvPicPr>
          <p:cNvPr id="12" name="Billede 11">
            <a:extLst>
              <a:ext uri="{FF2B5EF4-FFF2-40B4-BE49-F238E27FC236}">
                <a16:creationId xmlns:a16="http://schemas.microsoft.com/office/drawing/2014/main" id="{37A47AC3-06E4-4AA3-A369-60EE74C9B72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1210" y="917078"/>
            <a:ext cx="716280" cy="707708"/>
          </a:xfrm>
          <a:prstGeom prst="rect">
            <a:avLst/>
          </a:prstGeom>
          <a:noFill/>
        </p:spPr>
      </p:pic>
      <p:sp>
        <p:nvSpPr>
          <p:cNvPr id="14" name="Rektangel 13">
            <a:extLst>
              <a:ext uri="{FF2B5EF4-FFF2-40B4-BE49-F238E27FC236}">
                <a16:creationId xmlns:a16="http://schemas.microsoft.com/office/drawing/2014/main" id="{64CCE5C2-DDBD-4008-903E-D6C12EBA5ED5}"/>
              </a:ext>
            </a:extLst>
          </p:cNvPr>
          <p:cNvSpPr/>
          <p:nvPr/>
        </p:nvSpPr>
        <p:spPr>
          <a:xfrm>
            <a:off x="5022932" y="2342103"/>
            <a:ext cx="34289" cy="342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35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56431F97-74A3-4480-B646-C4E6D32CDB83}"/>
              </a:ext>
            </a:extLst>
          </p:cNvPr>
          <p:cNvSpPr/>
          <p:nvPr/>
        </p:nvSpPr>
        <p:spPr>
          <a:xfrm>
            <a:off x="2232808" y="4031857"/>
            <a:ext cx="1462893" cy="164776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350" dirty="0"/>
              <a:t>Børnehaven besøg på skolen</a:t>
            </a:r>
          </a:p>
          <a:p>
            <a:pPr algn="ctr"/>
            <a:r>
              <a:rPr lang="da-DK" sz="1350" dirty="0"/>
              <a:t>SFO</a:t>
            </a:r>
          </a:p>
          <a:p>
            <a:pPr algn="ctr"/>
            <a:r>
              <a:rPr lang="da-DK" sz="1350" dirty="0"/>
              <a:t>26.maj</a:t>
            </a:r>
          </a:p>
          <a:p>
            <a:pPr algn="ctr"/>
            <a:r>
              <a:rPr lang="da-DK" sz="1350" dirty="0"/>
              <a:t> kl.12.00-15.00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2B15C853-F035-48A3-9110-E5F242A2CC7A}"/>
              </a:ext>
            </a:extLst>
          </p:cNvPr>
          <p:cNvSpPr/>
          <p:nvPr/>
        </p:nvSpPr>
        <p:spPr>
          <a:xfrm>
            <a:off x="7365909" y="4031855"/>
            <a:ext cx="1392806" cy="1630845"/>
          </a:xfrm>
          <a:prstGeom prst="rect">
            <a:avLst/>
          </a:prstGeom>
          <a:solidFill>
            <a:schemeClr val="accent1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da-DK" sz="1350" dirty="0"/>
              <a:t>SFO</a:t>
            </a:r>
          </a:p>
          <a:p>
            <a:pPr algn="ctr"/>
            <a:r>
              <a:rPr lang="da-DK" sz="1350" dirty="0"/>
              <a:t>Start fra mandag 3.august</a:t>
            </a:r>
          </a:p>
          <a:p>
            <a:pPr algn="ctr"/>
            <a:r>
              <a:rPr lang="da-DK" sz="1350" dirty="0"/>
              <a:t>Første skoledag</a:t>
            </a:r>
          </a:p>
          <a:p>
            <a:pPr algn="ctr"/>
            <a:r>
              <a:rPr lang="da-DK" sz="1350" dirty="0"/>
              <a:t>Tirsdag 11.</a:t>
            </a:r>
          </a:p>
          <a:p>
            <a:pPr algn="ctr"/>
            <a:r>
              <a:rPr lang="da-DK" sz="1350" dirty="0"/>
              <a:t>August kl.10.15</a:t>
            </a:r>
          </a:p>
          <a:p>
            <a:pPr algn="ctr"/>
            <a:r>
              <a:rPr lang="da-DK" sz="1350" dirty="0"/>
              <a:t>med forældre</a:t>
            </a:r>
          </a:p>
          <a:p>
            <a:pPr algn="ctr"/>
            <a:endParaRPr lang="da-DK" sz="1350" dirty="0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BB132ED-4199-442D-A6D9-2D833840030F}"/>
              </a:ext>
            </a:extLst>
          </p:cNvPr>
          <p:cNvSpPr/>
          <p:nvPr/>
        </p:nvSpPr>
        <p:spPr>
          <a:xfrm>
            <a:off x="9048644" y="2183453"/>
            <a:ext cx="1135840" cy="347924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da-DK" sz="1350" dirty="0"/>
              <a:t>Vi </a:t>
            </a:r>
          </a:p>
          <a:p>
            <a:pPr algn="ctr"/>
            <a:r>
              <a:rPr lang="da-DK" sz="1350" dirty="0"/>
              <a:t>glæder </a:t>
            </a:r>
            <a:endParaRPr lang="da-DK" sz="1350" dirty="0">
              <a:cs typeface="Calibri"/>
            </a:endParaRPr>
          </a:p>
          <a:p>
            <a:pPr algn="ctr"/>
            <a:r>
              <a:rPr lang="da-DK" sz="1350" dirty="0"/>
              <a:t>os til at møde jer og </a:t>
            </a:r>
            <a:r>
              <a:rPr lang="da-DK" sz="1350"/>
              <a:t>jeres børn!</a:t>
            </a:r>
            <a:endParaRPr lang="da-DK" sz="1350" dirty="0">
              <a:cs typeface="Calibri"/>
            </a:endParaRP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22741390-FDD1-FADD-0BA0-DA04EA94BD61}"/>
              </a:ext>
            </a:extLst>
          </p:cNvPr>
          <p:cNvSpPr/>
          <p:nvPr/>
        </p:nvSpPr>
        <p:spPr>
          <a:xfrm>
            <a:off x="3990646" y="2177996"/>
            <a:ext cx="1392806" cy="16363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350" dirty="0"/>
              <a:t>Forældremøde for kommende 0.klasses elever</a:t>
            </a:r>
          </a:p>
          <a:p>
            <a:pPr algn="ctr"/>
            <a:r>
              <a:rPr lang="da-DK" sz="1350" dirty="0"/>
              <a:t>4.nov.kl. 17.00-18.30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695514F5-9AAC-3E57-E0A5-8B71192D45D7}"/>
              </a:ext>
            </a:extLst>
          </p:cNvPr>
          <p:cNvSpPr/>
          <p:nvPr/>
        </p:nvSpPr>
        <p:spPr>
          <a:xfrm>
            <a:off x="2232808" y="2177995"/>
            <a:ext cx="1462893" cy="163084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350" dirty="0"/>
          </a:p>
          <a:p>
            <a:pPr algn="ctr"/>
            <a:r>
              <a:rPr lang="da-DK" sz="1350" dirty="0"/>
              <a:t>Start: Skole-indskrivning</a:t>
            </a:r>
          </a:p>
          <a:p>
            <a:pPr algn="ctr"/>
            <a:r>
              <a:rPr lang="da-DK" sz="1350" dirty="0"/>
              <a:t>20. oktober</a:t>
            </a:r>
          </a:p>
          <a:p>
            <a:pPr algn="ctr"/>
            <a:r>
              <a:rPr lang="da-DK" sz="1350" dirty="0"/>
              <a:t>digitalt</a:t>
            </a:r>
          </a:p>
          <a:p>
            <a:pPr algn="ctr"/>
            <a:endParaRPr lang="da-DK" sz="1350" dirty="0"/>
          </a:p>
          <a:p>
            <a:pPr algn="ctr"/>
            <a:r>
              <a:rPr lang="da-DK" sz="135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86775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114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Office-tema</vt:lpstr>
      <vt:lpstr>Hårup Skole – vigtige datoer for skolestart 2026</vt:lpstr>
    </vt:vector>
  </TitlesOfParts>
  <Company>Aarhus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Hanne Jeppesen</dc:creator>
  <cp:lastModifiedBy>Louise Agger</cp:lastModifiedBy>
  <cp:revision>3</cp:revision>
  <cp:lastPrinted>2026-04-15T11:43:54Z</cp:lastPrinted>
  <dcterms:created xsi:type="dcterms:W3CDTF">2025-10-02T11:31:30Z</dcterms:created>
  <dcterms:modified xsi:type="dcterms:W3CDTF">2026-04-16T04:50:56Z</dcterms:modified>
</cp:coreProperties>
</file>